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9" r:id="rId3"/>
    <p:sldId id="262" r:id="rId4"/>
    <p:sldId id="263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E073F"/>
    <a:srgbClr val="2610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146365-0EFE-49F8-920A-30D1647F2D7C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E194E26-2150-4CF0-877F-0BB9A6C7E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98207"/>
            <a:ext cx="72008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МБОУ «</a:t>
            </a:r>
            <a:r>
              <a:rPr lang="ru-RU" sz="4400" dirty="0" err="1" smtClean="0">
                <a:solidFill>
                  <a:srgbClr val="7030A0"/>
                </a:solidFill>
              </a:rPr>
              <a:t>Кошкинская</a:t>
            </a:r>
            <a:r>
              <a:rPr lang="ru-RU" sz="4400" dirty="0" smtClean="0">
                <a:solidFill>
                  <a:srgbClr val="7030A0"/>
                </a:solidFill>
              </a:rPr>
              <a:t> СОШ» </a:t>
            </a:r>
          </a:p>
          <a:p>
            <a:pPr algn="ctr"/>
            <a:r>
              <a:rPr lang="ru-RU" sz="4400" dirty="0" err="1" smtClean="0">
                <a:solidFill>
                  <a:srgbClr val="7030A0"/>
                </a:solidFill>
              </a:rPr>
              <a:t>Алькеевского</a:t>
            </a:r>
            <a:r>
              <a:rPr lang="ru-RU" sz="4400" dirty="0" smtClean="0">
                <a:solidFill>
                  <a:srgbClr val="7030A0"/>
                </a:solidFill>
              </a:rPr>
              <a:t> РТ</a:t>
            </a:r>
          </a:p>
          <a:p>
            <a:pPr algn="ctr"/>
            <a:endParaRPr lang="ru-RU" sz="4400" dirty="0">
              <a:solidFill>
                <a:srgbClr val="7030A0"/>
              </a:solidFill>
            </a:endParaRPr>
          </a:p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Детская общественная организация</a:t>
            </a:r>
          </a:p>
          <a:p>
            <a:pPr algn="ctr"/>
            <a:endParaRPr lang="ru-RU" sz="2400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Создана 4.09.2001года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41277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5157192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66"/>
                </a:solidFill>
                <a:cs typeface="DokChampa" panose="020B0604020202020204" pitchFamily="34" charset="-34"/>
              </a:rPr>
              <a:t>«ВОЗРОЖДЕНИЕ»</a:t>
            </a:r>
            <a:endParaRPr lang="ru-RU" sz="5400" b="1" dirty="0">
              <a:solidFill>
                <a:srgbClr val="000066"/>
              </a:solidFill>
              <a:cs typeface="DokChampa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57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514555"/>
            <a:ext cx="662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</a:rPr>
              <a:t>Описание эмблемы объединения</a:t>
            </a:r>
          </a:p>
        </p:txBody>
      </p:sp>
      <p:pic>
        <p:nvPicPr>
          <p:cNvPr id="1026" name="Picture 2" descr="C:\Users\User\Desktop\001.jpg"/>
          <p:cNvPicPr>
            <a:picLocks noChangeAspect="1" noChangeArrowheads="1"/>
          </p:cNvPicPr>
          <p:nvPr/>
        </p:nvPicPr>
        <p:blipFill rotWithShape="1">
          <a:blip r:embed="rId2" cstate="print"/>
          <a:srcRect l="26081" t="10853" r="8902" b="-3705"/>
          <a:stretch/>
        </p:blipFill>
        <p:spPr bwMode="auto">
          <a:xfrm>
            <a:off x="467544" y="1850215"/>
            <a:ext cx="2736304" cy="2381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347864" y="2060848"/>
            <a:ext cx="5400600" cy="4718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u="sng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Эмблема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 представляет собой ярко-оранжевое «Солнце» с лучами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..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Это говорит о том, что мы теплом своих рук и сердец бережём культуру и традиции наших отцов и дедов, желая сохранить её для будущих поколений. </a:t>
            </a:r>
            <a:r>
              <a:rPr lang="ru-RU" sz="2400" b="1" i="1" u="sng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Знамя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 представляет собой трёхцветное полотнище, красно -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зелёно-синего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цвета.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Выносится на торжественные линейки и праздничные мероприятия детской организации «Возрождение</a:t>
            </a:r>
            <a:r>
              <a:rPr lang="ru-RU" sz="2400" i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».</a:t>
            </a:r>
            <a:endParaRPr lang="ru-RU" sz="24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ts val="1560"/>
              </a:lnSpc>
              <a:spcAft>
                <a:spcPts val="0"/>
              </a:spcAft>
            </a:pPr>
            <a:endParaRPr lang="ru-RU" sz="1200" i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684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61072"/>
            <a:ext cx="7812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6000" dirty="0" smtClean="0">
                <a:solidFill>
                  <a:srgbClr val="000066"/>
                </a:solidFill>
              </a:rPr>
              <a:t>Наш девиз:</a:t>
            </a:r>
            <a:endParaRPr lang="ru-RU" sz="6000" dirty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41277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9363" y="3105150"/>
            <a:ext cx="41036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2492896"/>
            <a:ext cx="69127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«Зажги огонь в сердцах людей, чтоб стало всем вокруг теплей!»</a:t>
            </a:r>
            <a:endParaRPr lang="ru-RU" sz="4800" b="1" dirty="0">
              <a:solidFill>
                <a:srgbClr val="7030A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324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7667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       Наша песня </a:t>
            </a: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124744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Мы в школе подрастаем, взрослеем и мечтаем,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В душе стремится каждый в заоблачную высь.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И наше «Возрождение» пускай живёт и дальше.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Как здорово, что все мы в школе нашей собрались.</a:t>
            </a:r>
          </a:p>
          <a:p>
            <a:pPr lvl="0"/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Пусть трудностей немало, мы всё преодолеем.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Но только друг без друга нам вряд ли обойтись.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А в школе жизнь прекрасней, и много веселее.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Как здорово, что все мы в школе нашей собрались.</a:t>
            </a:r>
          </a:p>
          <a:p>
            <a:pPr lvl="0"/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Пусть всё у нас решится, получится, свершится, 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Ведь мы упрямо верим: у нас другая жизнь! 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Давайте пожелаем друг другу много счастья. 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 lvl="0"/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Как здорово, что все мы в школе нашей собрались</a:t>
            </a:r>
            <a:endParaRPr lang="ru-RU" sz="2400" b="1" i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10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0066"/>
                </a:solidFill>
              </a:rPr>
              <a:t>Детская общественная организация</a:t>
            </a:r>
            <a:endParaRPr lang="ru-RU" sz="3200" dirty="0">
              <a:solidFill>
                <a:srgbClr val="0000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741" y="1484784"/>
            <a:ext cx="3720321" cy="25558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35040"/>
            <a:ext cx="2016224" cy="19887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Галина\Desktop\пропустить\физ\SAM_04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81"/>
          <a:stretch/>
        </p:blipFill>
        <p:spPr bwMode="auto">
          <a:xfrm>
            <a:off x="5220072" y="3023832"/>
            <a:ext cx="3307708" cy="3154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442" y="4221088"/>
            <a:ext cx="4121150" cy="21161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8405" y="1274330"/>
            <a:ext cx="1972521" cy="14883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40918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04664"/>
            <a:ext cx="6006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66"/>
                </a:solidFill>
              </a:rPr>
              <a:t>Актив  детской организации:</a:t>
            </a:r>
            <a:endParaRPr lang="ru-RU" sz="3200" b="1" dirty="0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124744"/>
            <a:ext cx="69847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Исмагилова </a:t>
            </a:r>
            <a:r>
              <a:rPr lang="ru-RU" sz="2400" b="1" dirty="0" err="1" smtClean="0">
                <a:solidFill>
                  <a:srgbClr val="000066"/>
                </a:solidFill>
              </a:rPr>
              <a:t>Лейсан</a:t>
            </a:r>
            <a:r>
              <a:rPr lang="ru-RU" sz="2400" b="1" dirty="0" smtClean="0">
                <a:solidFill>
                  <a:srgbClr val="000066"/>
                </a:solidFill>
              </a:rPr>
              <a:t> </a:t>
            </a:r>
            <a:r>
              <a:rPr lang="ru-RU" sz="2400" b="1" dirty="0" err="1" smtClean="0">
                <a:solidFill>
                  <a:srgbClr val="000066"/>
                </a:solidFill>
              </a:rPr>
              <a:t>Ильгизяровна</a:t>
            </a:r>
            <a:r>
              <a:rPr lang="ru-RU" sz="2400" b="1" dirty="0" smtClean="0">
                <a:solidFill>
                  <a:srgbClr val="000066"/>
                </a:solidFill>
              </a:rPr>
              <a:t>  - министр экологии </a:t>
            </a:r>
          </a:p>
          <a:p>
            <a:r>
              <a:rPr lang="ru-RU" sz="2400" b="1" dirty="0" smtClean="0">
                <a:solidFill>
                  <a:srgbClr val="000066"/>
                </a:solidFill>
              </a:rPr>
              <a:t>Гришин Влад Михайлович – министр спорта</a:t>
            </a:r>
          </a:p>
          <a:p>
            <a:endParaRPr lang="ru-RU" sz="2400" b="1" dirty="0">
              <a:solidFill>
                <a:srgbClr val="000066"/>
              </a:solidFill>
            </a:endParaRPr>
          </a:p>
          <a:p>
            <a:r>
              <a:rPr lang="ru-RU" sz="2400" b="1" dirty="0" smtClean="0">
                <a:solidFill>
                  <a:srgbClr val="000066"/>
                </a:solidFill>
              </a:rPr>
              <a:t>Королева Ольга Юрьевна - секретарь</a:t>
            </a:r>
          </a:p>
          <a:p>
            <a:endParaRPr lang="ru-RU" sz="2400" b="1" dirty="0">
              <a:solidFill>
                <a:srgbClr val="000066"/>
              </a:solidFill>
            </a:endParaRPr>
          </a:p>
          <a:p>
            <a:r>
              <a:rPr lang="ru-RU" sz="2400" b="1" dirty="0" smtClean="0">
                <a:solidFill>
                  <a:srgbClr val="000066"/>
                </a:solidFill>
              </a:rPr>
              <a:t>Павлова  Галина Владимировна – министр образования</a:t>
            </a:r>
          </a:p>
          <a:p>
            <a:endParaRPr lang="ru-RU" sz="2400" b="1" dirty="0">
              <a:solidFill>
                <a:srgbClr val="000066"/>
              </a:solidFill>
            </a:endParaRPr>
          </a:p>
          <a:p>
            <a:r>
              <a:rPr lang="ru-RU" sz="2400" b="1" dirty="0" err="1" smtClean="0">
                <a:solidFill>
                  <a:srgbClr val="000066"/>
                </a:solidFill>
              </a:rPr>
              <a:t>Фасахов</a:t>
            </a:r>
            <a:r>
              <a:rPr lang="ru-RU" sz="2400" b="1" dirty="0" smtClean="0">
                <a:solidFill>
                  <a:srgbClr val="000066"/>
                </a:solidFill>
              </a:rPr>
              <a:t> Алмаз </a:t>
            </a:r>
            <a:r>
              <a:rPr lang="ru-RU" sz="2400" b="1" dirty="0" err="1" smtClean="0">
                <a:solidFill>
                  <a:srgbClr val="000066"/>
                </a:solidFill>
              </a:rPr>
              <a:t>Камильевич</a:t>
            </a:r>
            <a:r>
              <a:rPr lang="ru-RU" sz="2400" b="1" dirty="0" smtClean="0">
                <a:solidFill>
                  <a:srgbClr val="000066"/>
                </a:solidFill>
              </a:rPr>
              <a:t>  - СМИ</a:t>
            </a:r>
            <a:endParaRPr lang="ru-RU" sz="2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40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Президент ученического состава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AutoShape 2" descr="https://edu.tatar.ru/upload/photo_edu_users/7508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78779"/>
            <a:ext cx="2579762" cy="3439683"/>
          </a:xfrm>
          <a:prstGeom prst="snip2DiagRect">
            <a:avLst>
              <a:gd name="adj1" fmla="val 3759"/>
              <a:gd name="adj2" fmla="val 26871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3419872" y="1278779"/>
            <a:ext cx="5040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pPr algn="ctr"/>
            <a:r>
              <a:rPr lang="ru-RU" sz="2400" dirty="0" smtClean="0">
                <a:cs typeface="Vani" panose="020B0502040204020203" pitchFamily="34" charset="0"/>
              </a:rPr>
              <a:t>Исаева Дарья Николаевна </a:t>
            </a:r>
          </a:p>
          <a:p>
            <a:endParaRPr lang="ru-RU" sz="2400" dirty="0">
              <a:cs typeface="Vani" panose="020B0502040204020203" pitchFamily="34" charset="0"/>
            </a:endParaRPr>
          </a:p>
          <a:p>
            <a:pPr algn="ctr"/>
            <a:r>
              <a:rPr lang="ru-RU" sz="2400" dirty="0" smtClean="0">
                <a:cs typeface="Vani" panose="020B0502040204020203" pitchFamily="34" charset="0"/>
              </a:rPr>
              <a:t>ученица 11 класса.</a:t>
            </a:r>
          </a:p>
          <a:p>
            <a:pPr algn="ctr"/>
            <a:r>
              <a:rPr lang="ru-RU" sz="2400" dirty="0" smtClean="0">
                <a:cs typeface="Vani" panose="020B0502040204020203" pitchFamily="34" charset="0"/>
              </a:rPr>
              <a:t>Имеет 1 места по олимпиадам муниципального уровня: (</a:t>
            </a:r>
            <a:r>
              <a:rPr lang="ru-RU" sz="2400" dirty="0" smtClean="0">
                <a:latin typeface="+mj-lt"/>
                <a:cs typeface="Vani" panose="020B0502040204020203" pitchFamily="34" charset="0"/>
              </a:rPr>
              <a:t>биология</a:t>
            </a:r>
            <a:r>
              <a:rPr lang="ru-RU" sz="2400" dirty="0" smtClean="0">
                <a:cs typeface="Vani" panose="020B0502040204020203" pitchFamily="34" charset="0"/>
              </a:rPr>
              <a:t>, экология ), а также имеет участие в олимпиадах республиканского значения</a:t>
            </a:r>
            <a:endParaRPr lang="ru-RU" sz="2400" dirty="0"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5987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391</TotalTime>
  <Words>218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Галина</cp:lastModifiedBy>
  <cp:revision>20</cp:revision>
  <dcterms:created xsi:type="dcterms:W3CDTF">2014-10-16T04:48:48Z</dcterms:created>
  <dcterms:modified xsi:type="dcterms:W3CDTF">2015-01-10T05:41:31Z</dcterms:modified>
</cp:coreProperties>
</file>